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DM Sans" pitchFamily="2" charset="0"/>
      <p:regular r:id="rId14"/>
    </p:embeddedFont>
    <p:embeddedFont>
      <p:font typeface="DM Sans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558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ATM Simulator: Bridging Real-World Banking and Software Learning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9111"/>
            <a:ext cx="61126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Visual Demo Snapshot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8213"/>
            <a:ext cx="7556421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817733"/>
            <a:ext cx="7556421" cy="12192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179" y="2508052"/>
            <a:ext cx="680442" cy="68044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922252" y="267819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6537484" y="34151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Clear Prompts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537484" y="3905607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Easy-to-understand messages.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6280190" y="5092779"/>
            <a:ext cx="7556421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062299"/>
            <a:ext cx="7556421" cy="12192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179" y="4752618"/>
            <a:ext cx="680442" cy="68044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922252" y="492275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7"/>
          <p:cNvSpPr/>
          <p:nvPr/>
        </p:nvSpPr>
        <p:spPr>
          <a:xfrm>
            <a:off x="6537484" y="5659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Realistic Feedback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537484" y="6150173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Simulated cash/receipt interface.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500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69457" y="2867144"/>
            <a:ext cx="11891486" cy="1175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Conclusion: The ATM Simulator as a Learning and Innovation Tool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9457" y="4324231"/>
            <a:ext cx="563999" cy="5639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69457" y="5123140"/>
            <a:ext cx="2350056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Blends Knowledge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369457" y="5529620"/>
            <a:ext cx="582822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Banking and software development.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2596" y="4324231"/>
            <a:ext cx="563999" cy="5639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2596" y="5123140"/>
            <a:ext cx="2350056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Prepares Users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432596" y="5529620"/>
            <a:ext cx="582834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 ATM &amp; financial software.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9457" y="6206371"/>
            <a:ext cx="563999" cy="5639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69457" y="7005280"/>
            <a:ext cx="2350056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Fosters Innovation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369457" y="7411760"/>
            <a:ext cx="582822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Iterative improvement, feature expansion.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2596" y="6206371"/>
            <a:ext cx="563999" cy="56399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2596" y="7005280"/>
            <a:ext cx="2350056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Future-Ready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432596" y="7411760"/>
            <a:ext cx="582834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Secure, user-friendly FinTech solutions.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9BB83C-684C-BB84-F80B-545E28915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909" y="363681"/>
            <a:ext cx="4716727" cy="726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7435"/>
            <a:ext cx="72415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What is an ATM Simulator?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36376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2436376"/>
            <a:ext cx="121920" cy="20937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2524" y="26936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Mimics Real ATMs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42524" y="3184088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Software application replicating Automated Teller Machine functions.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348" y="2436376"/>
            <a:ext cx="3664863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868" y="2436376"/>
            <a:ext cx="121920" cy="20937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34082" y="2693670"/>
            <a:ext cx="28986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Enables Transactions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034082" y="3184088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Perform PIN, balance, withdrawal, deposit, transfer operations.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4756904"/>
            <a:ext cx="3664744" cy="2085142"/>
          </a:xfrm>
          <a:prstGeom prst="roundRect">
            <a:avLst>
              <a:gd name="adj" fmla="val 7017"/>
            </a:avLst>
          </a:prstGeom>
          <a:solidFill>
            <a:srgbClr val="FFFFFF"/>
          </a:solidFill>
          <a:ln w="3048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10" y="4756904"/>
            <a:ext cx="121920" cy="20851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42524" y="5014198"/>
            <a:ext cx="30587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For Learning &amp; Development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142524" y="5858947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Ideal for training, education, and software practice.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32741"/>
            <a:ext cx="79189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Why Build an ATM Simulator?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81682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2721888" y="50091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020604" y="5788938"/>
            <a:ext cx="2969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Hands-on Experience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627935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Practice transactions without real money risks.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881682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7145060" y="50091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43776" y="5788938"/>
            <a:ext cx="31020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Understand Workflows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43776" y="627935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Grasp ATM operations and security protocols.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881682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2032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11568232" y="50091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9866948" y="5788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Practical Project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866948" y="627935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object-oriented design and UI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229" y="571857"/>
            <a:ext cx="76883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Core Features of the ATM Simulator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4229" y="2183368"/>
            <a:ext cx="7688342" cy="1213247"/>
          </a:xfrm>
          <a:prstGeom prst="roundRect">
            <a:avLst>
              <a:gd name="adj" fmla="val 41137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905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9732" y="239887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Secure PIN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29732" y="284833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Authentication process.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4229" y="3604498"/>
            <a:ext cx="7688342" cy="1213247"/>
          </a:xfrm>
          <a:prstGeom prst="roundRect">
            <a:avLst>
              <a:gd name="adj" fmla="val 41137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905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6429732" y="3820001"/>
            <a:ext cx="2694265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Multiple Transactions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29732" y="426946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Withdrawal, deposit, balance, transfer.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4229" y="5025628"/>
            <a:ext cx="7688342" cy="1213247"/>
          </a:xfrm>
          <a:prstGeom prst="roundRect">
            <a:avLst>
              <a:gd name="adj" fmla="val 41137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905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29732" y="524113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User-Friendly UI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29732" y="569059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 ATM-like menus and prompts.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4229" y="6446758"/>
            <a:ext cx="7688342" cy="1213247"/>
          </a:xfrm>
          <a:prstGeom prst="roundRect">
            <a:avLst>
              <a:gd name="adj" fmla="val 41137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dist="19050" dir="2700000" algn="bl" rotWithShape="0">
              <a:srgbClr val="E5B2B7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6429732" y="6662261"/>
            <a:ext cx="271819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Robust Error Handling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29732" y="711172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Invalid inputs, insufficient funds, lockouts.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33550" y="485775"/>
            <a:ext cx="6128623" cy="551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Typical User Interaction Flow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1390174"/>
            <a:ext cx="882372" cy="10589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92373" y="1566624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Card &amp; PIN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2792373" y="1948220"/>
            <a:ext cx="1010435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Virtual card insert, PIN entry.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50" y="2449116"/>
            <a:ext cx="882372" cy="10589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92373" y="2625566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PIN Verification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2792373" y="3007162"/>
            <a:ext cx="1010435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System verifies PIN (simulated).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550" y="3508058"/>
            <a:ext cx="882372" cy="10589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792373" y="3684508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Select Transaction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2792373" y="4066103"/>
            <a:ext cx="1010435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Choose action type.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3550" y="4566999"/>
            <a:ext cx="882372" cy="10589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792373" y="4743450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Input Details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2792373" y="5125045"/>
            <a:ext cx="1010435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Enter amount, account info.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3550" y="5625941"/>
            <a:ext cx="882372" cy="10589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792373" y="5802392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Process &amp; Output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2792373" y="6183987"/>
            <a:ext cx="1010435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Update balance, dispense cash/receipt.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3550" y="6684883"/>
            <a:ext cx="882372" cy="105894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2792373" y="6861334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Complete/Exit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2792373" y="7242929"/>
            <a:ext cx="1010435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Finish transaction or exit.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Software Design &amp; Development Approach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963811" y="2450783"/>
            <a:ext cx="30480" cy="5085636"/>
          </a:xfrm>
          <a:prstGeom prst="roundRect">
            <a:avLst>
              <a:gd name="adj" fmla="val 669768"/>
            </a:avLst>
          </a:prstGeom>
          <a:solidFill>
            <a:srgbClr val="E5B2B7"/>
          </a:solidFill>
          <a:ln/>
        </p:spPr>
      </p:sp>
      <p:sp>
        <p:nvSpPr>
          <p:cNvPr id="5" name="Shape 2"/>
          <p:cNvSpPr/>
          <p:nvPr/>
        </p:nvSpPr>
        <p:spPr>
          <a:xfrm>
            <a:off x="933331" y="2690693"/>
            <a:ext cx="453628" cy="30480"/>
          </a:xfrm>
          <a:prstGeom prst="roundRect">
            <a:avLst>
              <a:gd name="adj" fmla="val 669768"/>
            </a:avLst>
          </a:prstGeom>
          <a:solidFill>
            <a:srgbClr val="E5B2B7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00" y="2620923"/>
            <a:ext cx="170021" cy="1700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71186" y="2528649"/>
            <a:ext cx="30371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Iterative Development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871186" y="3019068"/>
            <a:ext cx="64790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Using UML &amp; OOP principles.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33331" y="4075509"/>
            <a:ext cx="453628" cy="30480"/>
          </a:xfrm>
          <a:prstGeom prst="roundRect">
            <a:avLst>
              <a:gd name="adj" fmla="val 669768"/>
            </a:avLst>
          </a:prstGeom>
          <a:solidFill>
            <a:srgbClr val="E5B2B7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00" y="4005739"/>
            <a:ext cx="170021" cy="17002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7118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Classes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871186" y="4403884"/>
            <a:ext cx="64790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ATM, BankAccount, Transaction, UserInterface.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933331" y="5460325"/>
            <a:ext cx="453628" cy="30480"/>
          </a:xfrm>
          <a:prstGeom prst="roundRect">
            <a:avLst>
              <a:gd name="adj" fmla="val 669768"/>
            </a:avLst>
          </a:prstGeom>
          <a:solidFill>
            <a:srgbClr val="E5B2B7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00" y="5390555"/>
            <a:ext cx="170021" cy="17002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87118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 Case Driven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871186" y="5788700"/>
            <a:ext cx="64790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Start with withdrawal, balance, then expand.</a:t>
            </a:r>
            <a:endParaRPr lang="en-US" sz="1750" dirty="0"/>
          </a:p>
        </p:txBody>
      </p:sp>
      <p:sp>
        <p:nvSpPr>
          <p:cNvPr id="17" name="Shape 11"/>
          <p:cNvSpPr/>
          <p:nvPr/>
        </p:nvSpPr>
        <p:spPr>
          <a:xfrm>
            <a:off x="933331" y="6845141"/>
            <a:ext cx="453628" cy="30480"/>
          </a:xfrm>
          <a:prstGeom prst="roundRect">
            <a:avLst>
              <a:gd name="adj" fmla="val 669768"/>
            </a:avLst>
          </a:prstGeom>
          <a:solidFill>
            <a:srgbClr val="E5B2B7"/>
          </a:solidFill>
          <a:ln/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00" y="6775371"/>
            <a:ext cx="170021" cy="170021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87118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Integrated Process</a:t>
            </a:r>
            <a:endParaRPr lang="en-US" sz="2200" dirty="0"/>
          </a:p>
        </p:txBody>
      </p:sp>
      <p:sp>
        <p:nvSpPr>
          <p:cNvPr id="20" name="Text 13"/>
          <p:cNvSpPr/>
          <p:nvPr/>
        </p:nvSpPr>
        <p:spPr>
          <a:xfrm>
            <a:off x="1871186" y="7173516"/>
            <a:ext cx="64790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Testing &amp; documentation throughout.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3130" y="530066"/>
            <a:ext cx="6351865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Security and Error Handling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30" y="1635681"/>
            <a:ext cx="5847398" cy="584739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254" y="1737777"/>
            <a:ext cx="96083" cy="960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45623" y="1635681"/>
            <a:ext cx="240387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PIN Attempt Limits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845623" y="2128361"/>
            <a:ext cx="555902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Lockout after 3 failures.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254" y="2922687"/>
            <a:ext cx="96083" cy="960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45623" y="2820591"/>
            <a:ext cx="258675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Transaction Validation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845623" y="3313271"/>
            <a:ext cx="555902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Check amounts, account status.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254" y="4107597"/>
            <a:ext cx="96083" cy="960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45623" y="4005501"/>
            <a:ext cx="240387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Safe Cancel Option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845623" y="4498181"/>
            <a:ext cx="555902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Exit anytime, return card.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254" y="5292507"/>
            <a:ext cx="96083" cy="9608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845623" y="5190411"/>
            <a:ext cx="3100745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Simulated Bank Responses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845623" y="5683091"/>
            <a:ext cx="555902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Approval or denial logic.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93698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Educational and Practical Benefits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329928" y="2952274"/>
            <a:ext cx="33625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Teach Banking Concepts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42692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Software engineering synergy.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5633" y="3396377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Safe Practice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44269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ATM usage, security awareness.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75201" y="3396377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223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Extensible System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71380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 integration, advanced auth.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75201" y="5655945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664970" y="5404842"/>
            <a:ext cx="30275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GUI &amp; Problem Solving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95261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real-world skills.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5633" y="5655945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369</Words>
  <Application>Microsoft Office PowerPoint</Application>
  <PresentationFormat>Custom</PresentationFormat>
  <Paragraphs>93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DM Sans Semi Bold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haseena</dc:creator>
  <cp:lastModifiedBy>Haseena Pasupula</cp:lastModifiedBy>
  <cp:revision>3</cp:revision>
  <dcterms:created xsi:type="dcterms:W3CDTF">2026-01-06T04:22:59Z</dcterms:created>
  <dcterms:modified xsi:type="dcterms:W3CDTF">2026-01-06T04:50:39Z</dcterms:modified>
</cp:coreProperties>
</file>